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2BD12-8DAF-471A-BA03-F95F5082D031}" type="datetimeFigureOut">
              <a:rPr lang="en-GB" smtClean="0"/>
              <a:pPr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72A9-8FE9-4C5E-A6F2-F43499FFB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3/32/White_Rose_Badge_of_York.svg/150px-White_Rose_Badge_of_Yor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376264" cy="2376264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3/30/Red_Rose_Badge_of_Lancaster.svg/150px-Red_Rose_Badge_of_Lancaste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88640"/>
            <a:ext cx="2376264" cy="237626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827584" y="2996952"/>
            <a:ext cx="767396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What happens when a King dies or </a:t>
            </a:r>
          </a:p>
          <a:p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loses his throne and other people</a:t>
            </a:r>
          </a:p>
          <a:p>
            <a:r>
              <a:rPr 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w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ant to be King?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ichard II King of Eng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512168" cy="206204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91680" y="332656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Richard II </a:t>
            </a:r>
          </a:p>
          <a:p>
            <a:r>
              <a:rPr lang="en-GB" dirty="0" smtClean="0"/>
              <a:t>( Boy King in Peasants Revolt) </a:t>
            </a:r>
          </a:p>
          <a:p>
            <a:endParaRPr lang="en-GB" dirty="0"/>
          </a:p>
          <a:p>
            <a:r>
              <a:rPr lang="en-GB" dirty="0" smtClean="0"/>
              <a:t>Lost his throne to his Cousin Henry </a:t>
            </a:r>
            <a:r>
              <a:rPr lang="en-GB" dirty="0" smtClean="0"/>
              <a:t>IV </a:t>
            </a:r>
            <a:r>
              <a:rPr lang="en-GB" dirty="0" smtClean="0"/>
              <a:t>in September 1399</a:t>
            </a:r>
            <a:endParaRPr lang="en-GB" dirty="0"/>
          </a:p>
        </p:txBody>
      </p:sp>
      <p:pic>
        <p:nvPicPr>
          <p:cNvPr id="4100" name="Picture 4" descr="King Henry IV from NPG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212976"/>
            <a:ext cx="1512168" cy="19742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91680" y="3212976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Henry IV</a:t>
            </a:r>
            <a:endParaRPr lang="en-GB" i="1" dirty="0" smtClean="0"/>
          </a:p>
          <a:p>
            <a:r>
              <a:rPr lang="en-GB" dirty="0" smtClean="0"/>
              <a:t>Henry “Bolingbroke” (he was born there)</a:t>
            </a:r>
          </a:p>
          <a:p>
            <a:r>
              <a:rPr lang="en-GB" dirty="0" smtClean="0"/>
              <a:t>First Lancaster King of England.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102" name="Picture 6" descr="Royal Arms of England (1198-1340)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16632"/>
            <a:ext cx="472691" cy="550347"/>
          </a:xfrm>
          <a:prstGeom prst="rect">
            <a:avLst/>
          </a:prstGeom>
          <a:noFill/>
        </p:spPr>
      </p:pic>
      <p:pic>
        <p:nvPicPr>
          <p:cNvPr id="9" name="Picture 4" descr="http://upload.wikimedia.org/wikipedia/commons/thumb/3/30/Red_Rose_Badge_of_Lancaster.svg/150px-Red_Rose_Badge_of_Lancaster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2924944"/>
            <a:ext cx="648072" cy="648072"/>
          </a:xfrm>
          <a:prstGeom prst="rect">
            <a:avLst/>
          </a:prstGeom>
          <a:noFill/>
        </p:spPr>
      </p:pic>
      <p:sp>
        <p:nvSpPr>
          <p:cNvPr id="10" name="Down Arrow 9"/>
          <p:cNvSpPr/>
          <p:nvPr/>
        </p:nvSpPr>
        <p:spPr>
          <a:xfrm>
            <a:off x="611560" y="2276872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4" name="Picture 8" descr="King Henry VI from NPG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260648"/>
            <a:ext cx="1418984" cy="1812429"/>
          </a:xfrm>
          <a:prstGeom prst="rect">
            <a:avLst/>
          </a:prstGeom>
          <a:noFill/>
        </p:spPr>
      </p:pic>
      <p:pic>
        <p:nvPicPr>
          <p:cNvPr id="12" name="Picture 4" descr="http://upload.wikimedia.org/wikipedia/commons/thumb/3/30/Red_Rose_Badge_of_Lancaster.svg/150px-Red_Rose_Badge_of_Lancaster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116632"/>
            <a:ext cx="648072" cy="64807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156176" y="404664"/>
            <a:ext cx="2736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Henry VI</a:t>
            </a:r>
            <a:endParaRPr lang="en-GB" b="1" dirty="0" smtClean="0"/>
          </a:p>
          <a:p>
            <a:r>
              <a:rPr lang="en-GB" dirty="0" smtClean="0"/>
              <a:t>(Grandson of Henry IV)</a:t>
            </a:r>
          </a:p>
          <a:p>
            <a:r>
              <a:rPr lang="en-GB" dirty="0" smtClean="0"/>
              <a:t>Rumoured to be mad, his Kingdom was frequently ran by </a:t>
            </a:r>
            <a:r>
              <a:rPr lang="en-GB" u="sng" dirty="0" smtClean="0"/>
              <a:t>regents</a:t>
            </a:r>
          </a:p>
          <a:p>
            <a:r>
              <a:rPr lang="en-GB" dirty="0" smtClean="0"/>
              <a:t> (people put in charge in Kings absence)</a:t>
            </a:r>
          </a:p>
          <a:p>
            <a:r>
              <a:rPr lang="en-GB" dirty="0" smtClean="0"/>
              <a:t>Became King 1422</a:t>
            </a:r>
            <a:endParaRPr lang="en-GB" dirty="0"/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5949280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Did you know? </a:t>
            </a:r>
            <a:r>
              <a:rPr lang="en-GB" sz="1600" dirty="0" smtClean="0"/>
              <a:t>Shakespeare’s play Richard II is about Richard losing the throne to Henry Bolingbroke.</a:t>
            </a:r>
          </a:p>
          <a:p>
            <a:r>
              <a:rPr lang="en-GB" sz="1600" dirty="0" smtClean="0"/>
              <a:t>Kings are numbered using Roman Numerals our current Queen is Elizabeth II ( the second)</a:t>
            </a:r>
          </a:p>
          <a:p>
            <a:r>
              <a:rPr lang="en-GB" sz="1600" dirty="0" smtClean="0"/>
              <a:t>IV means 4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. </a:t>
            </a:r>
            <a:r>
              <a:rPr lang="en-GB" sz="1600" dirty="0"/>
              <a:t> </a:t>
            </a:r>
            <a:r>
              <a:rPr lang="en-GB" sz="1600" dirty="0" smtClean="0"/>
              <a:t>  V means 5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  and VI means 6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. </a:t>
            </a:r>
          </a:p>
          <a:p>
            <a:endParaRPr lang="en-GB" dirty="0"/>
          </a:p>
        </p:txBody>
      </p:sp>
      <p:sp>
        <p:nvSpPr>
          <p:cNvPr id="17" name="Down Arrow 16"/>
          <p:cNvSpPr/>
          <p:nvPr/>
        </p:nvSpPr>
        <p:spPr>
          <a:xfrm rot="13806199">
            <a:off x="3629217" y="1924371"/>
            <a:ext cx="576064" cy="1190423"/>
          </a:xfrm>
          <a:prstGeom prst="downArrow">
            <a:avLst>
              <a:gd name="adj1" fmla="val 47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6" name="Picture 10" descr="Edward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3573016"/>
            <a:ext cx="1297841" cy="1904257"/>
          </a:xfrm>
          <a:prstGeom prst="rect">
            <a:avLst/>
          </a:prstGeom>
          <a:noFill/>
        </p:spPr>
      </p:pic>
      <p:sp>
        <p:nvSpPr>
          <p:cNvPr id="19" name="Down Arrow 18"/>
          <p:cNvSpPr/>
          <p:nvPr/>
        </p:nvSpPr>
        <p:spPr>
          <a:xfrm>
            <a:off x="5105614" y="2290599"/>
            <a:ext cx="576064" cy="1190423"/>
          </a:xfrm>
          <a:prstGeom prst="downArrow">
            <a:avLst>
              <a:gd name="adj1" fmla="val 47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228184" y="3356992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Edward IV</a:t>
            </a:r>
            <a:endParaRPr lang="en-GB" b="1" dirty="0" smtClean="0"/>
          </a:p>
          <a:p>
            <a:r>
              <a:rPr lang="en-GB" dirty="0" smtClean="0"/>
              <a:t>Became King in 1460. Led an uprising against the King and took the throne.</a:t>
            </a:r>
          </a:p>
          <a:p>
            <a:r>
              <a:rPr lang="en-GB" dirty="0" smtClean="0"/>
              <a:t>First York King of England</a:t>
            </a:r>
            <a:endParaRPr lang="en-GB" dirty="0"/>
          </a:p>
        </p:txBody>
      </p:sp>
      <p:pic>
        <p:nvPicPr>
          <p:cNvPr id="21" name="Picture 2" descr="http://upload.wikimedia.org/wikipedia/commons/thumb/3/32/White_Rose_Badge_of_York.svg/150px-White_Rose_Badge_of_York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2996952"/>
            <a:ext cx="648072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dwar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97841" cy="1904257"/>
          </a:xfrm>
          <a:prstGeom prst="rect">
            <a:avLst/>
          </a:prstGeom>
          <a:noFill/>
        </p:spPr>
      </p:pic>
      <p:pic>
        <p:nvPicPr>
          <p:cNvPr id="5" name="Picture 8" descr="King Henry VI from NPG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1418984" cy="1812429"/>
          </a:xfrm>
          <a:prstGeom prst="rect">
            <a:avLst/>
          </a:prstGeom>
          <a:noFill/>
        </p:spPr>
      </p:pic>
      <p:pic>
        <p:nvPicPr>
          <p:cNvPr id="15362" name="Picture 2" descr="https://encrypted-tbn2.gstatic.com/images?q=tbn:ANd9GcTeG5DHj-VCoEa3D4VDTLWrKi41IlhUA2avF3qc9bAjocljzhP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16632"/>
            <a:ext cx="3096344" cy="1254326"/>
          </a:xfrm>
          <a:prstGeom prst="rect">
            <a:avLst/>
          </a:prstGeom>
          <a:noFill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412776"/>
            <a:ext cx="1512168" cy="137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67544" y="1988840"/>
            <a:ext cx="2670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Henry VI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48064" y="1988840"/>
            <a:ext cx="3095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Edward IV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4" descr="http://upload.wikimedia.org/wikipedia/commons/thumb/3/30/Red_Rose_Badge_of_Lancaster.svg/150px-Red_Rose_Badge_of_Lancaster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1196752"/>
            <a:ext cx="936104" cy="936104"/>
          </a:xfrm>
          <a:prstGeom prst="rect">
            <a:avLst/>
          </a:prstGeom>
          <a:noFill/>
        </p:spPr>
      </p:pic>
      <p:pic>
        <p:nvPicPr>
          <p:cNvPr id="12" name="Picture 2" descr="http://upload.wikimedia.org/wikipedia/commons/thumb/3/32/White_Rose_Badge_of_York.svg/150px-White_Rose_Badge_of_York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1268760"/>
            <a:ext cx="864096" cy="86409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3528" y="292494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Henry VI took the throne back from Edward IV in 1470</a:t>
            </a:r>
          </a:p>
          <a:p>
            <a:r>
              <a:rPr lang="en-GB" dirty="0" smtClean="0"/>
              <a:t>Edward IV won the throne back in 1471</a:t>
            </a:r>
          </a:p>
          <a:p>
            <a:endParaRPr lang="en-GB" dirty="0"/>
          </a:p>
          <a:p>
            <a:r>
              <a:rPr lang="en-GB" dirty="0" smtClean="0"/>
              <a:t>Edward IV dies in 1483 and is replaced by his son, Edward V.</a:t>
            </a:r>
            <a:endParaRPr lang="en-GB" dirty="0"/>
          </a:p>
        </p:txBody>
      </p:sp>
      <p:pic>
        <p:nvPicPr>
          <p:cNvPr id="15368" name="Picture 8" descr="http://upload.wikimedia.org/wikipedia/commons/thumb/f/f3/King_Edward_V_from_NPG.jpg/200px-King_Edward_V_from_NP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4509120"/>
            <a:ext cx="1728192" cy="2220727"/>
          </a:xfrm>
          <a:prstGeom prst="rect">
            <a:avLst/>
          </a:prstGeom>
          <a:noFill/>
        </p:spPr>
      </p:pic>
      <p:pic>
        <p:nvPicPr>
          <p:cNvPr id="16" name="Picture 2" descr="http://upload.wikimedia.org/wikipedia/commons/thumb/3/32/White_Rose_Badge_of_York.svg/150px-White_Rose_Badge_of_York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4509120"/>
            <a:ext cx="864096" cy="864096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627784" y="5445224"/>
            <a:ext cx="2910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Edward V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80112" y="566124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Edward is King at age 12, but was never crowned.....</a:t>
            </a:r>
            <a:endParaRPr lang="en-GB" dirty="0"/>
          </a:p>
        </p:txBody>
      </p:sp>
      <p:sp>
        <p:nvSpPr>
          <p:cNvPr id="19" name="Down Arrow 18"/>
          <p:cNvSpPr/>
          <p:nvPr/>
        </p:nvSpPr>
        <p:spPr>
          <a:xfrm rot="5400000">
            <a:off x="6247331" y="2473749"/>
            <a:ext cx="576064" cy="1190423"/>
          </a:xfrm>
          <a:prstGeom prst="downArrow">
            <a:avLst>
              <a:gd name="adj1" fmla="val 47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own Arrow 19"/>
          <p:cNvSpPr/>
          <p:nvPr/>
        </p:nvSpPr>
        <p:spPr>
          <a:xfrm rot="16200000">
            <a:off x="6391348" y="3121820"/>
            <a:ext cx="576064" cy="1190423"/>
          </a:xfrm>
          <a:prstGeom prst="downArrow">
            <a:avLst>
              <a:gd name="adj1" fmla="val 47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 rot="3975717">
            <a:off x="4568730" y="3857607"/>
            <a:ext cx="576064" cy="2099422"/>
          </a:xfrm>
          <a:prstGeom prst="downArrow">
            <a:avLst>
              <a:gd name="adj1" fmla="val 47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upload.wikimedia.org/wikipedia/commons/thumb/f/f3/King_Edward_V_from_NPG.jpg/200px-King_Edward_V_from_N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728192" cy="2220727"/>
          </a:xfrm>
          <a:prstGeom prst="rect">
            <a:avLst/>
          </a:prstGeom>
          <a:noFill/>
        </p:spPr>
      </p:pic>
      <p:pic>
        <p:nvPicPr>
          <p:cNvPr id="5" name="Picture 2" descr="http://upload.wikimedia.org/wikipedia/commons/thumb/3/32/White_Rose_Badge_of_York.svg/150px-White_Rose_Badge_of_Yor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16632"/>
            <a:ext cx="864096" cy="86409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59832" y="0"/>
            <a:ext cx="2910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Edward V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386" name="Picture 2" descr="Richard III earliest surviving portra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01008"/>
            <a:ext cx="1800200" cy="242635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03848" y="764704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Edward V on travelling to be crowned King is met by his regent and uncle Richard.</a:t>
            </a:r>
          </a:p>
          <a:p>
            <a:r>
              <a:rPr lang="en-GB" dirty="0" smtClean="0"/>
              <a:t>His fathers marriage is declared invalid and Edward V and his brother are declared illegitimate.....</a:t>
            </a:r>
          </a:p>
          <a:p>
            <a:endParaRPr lang="en-GB" dirty="0"/>
          </a:p>
          <a:p>
            <a:r>
              <a:rPr lang="en-GB" dirty="0" smtClean="0"/>
              <a:t>What does this mean in terms of being King?</a:t>
            </a:r>
            <a:endParaRPr lang="en-GB" dirty="0"/>
          </a:p>
        </p:txBody>
      </p:sp>
      <p:pic>
        <p:nvPicPr>
          <p:cNvPr id="10" name="Picture 2" descr="http://upload.wikimedia.org/wikipedia/commons/thumb/3/32/White_Rose_Badge_of_York.svg/150px-White_Rose_Badge_of_York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501008"/>
            <a:ext cx="864096" cy="86409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131840" y="3356992"/>
            <a:ext cx="3068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Richard III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4149080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Locked Edward V and his brother in the tower of London. The two princes disappeared.....</a:t>
            </a:r>
          </a:p>
          <a:p>
            <a:endParaRPr lang="en-GB" dirty="0" smtClean="0"/>
          </a:p>
          <a:p>
            <a:r>
              <a:rPr lang="en-GB" dirty="0" smtClean="0"/>
              <a:t>Richard becomes King Richard III in 1483.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6021288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Did you know? </a:t>
            </a:r>
            <a:r>
              <a:rPr lang="en-GB" sz="1600" dirty="0" smtClean="0"/>
              <a:t>Shakespeare’s wrote a play about this as well ! </a:t>
            </a:r>
          </a:p>
          <a:p>
            <a:r>
              <a:rPr lang="en-GB" sz="1600" dirty="0" smtClean="0"/>
              <a:t>Richard III was a hunchback or had a curved spine.</a:t>
            </a:r>
          </a:p>
          <a:p>
            <a:r>
              <a:rPr lang="en-GB" sz="1600" dirty="0" smtClean="0"/>
              <a:t>Richard III body was found in 2012, buried under a car park in Grey friars </a:t>
            </a:r>
            <a:r>
              <a:rPr lang="en-GB" sz="1600" dirty="0" smtClean="0"/>
              <a:t>Leicester. </a:t>
            </a:r>
            <a:endParaRPr lang="en-GB" sz="1600" dirty="0" smtClean="0"/>
          </a:p>
          <a:p>
            <a:endParaRPr lang="en-GB" dirty="0"/>
          </a:p>
        </p:txBody>
      </p:sp>
      <p:sp>
        <p:nvSpPr>
          <p:cNvPr id="14" name="Down Arrow 13"/>
          <p:cNvSpPr/>
          <p:nvPr/>
        </p:nvSpPr>
        <p:spPr>
          <a:xfrm>
            <a:off x="827584" y="2492896"/>
            <a:ext cx="504056" cy="883243"/>
          </a:xfrm>
          <a:prstGeom prst="downArrow">
            <a:avLst>
              <a:gd name="adj1" fmla="val 47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3" grpId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3/32/White_Rose_Badge_of_York.svg/150px-White_Rose_Badge_of_Yor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2376264" cy="2376264"/>
          </a:xfrm>
          <a:prstGeom prst="rect">
            <a:avLst/>
          </a:prstGeom>
          <a:noFill/>
        </p:spPr>
      </p:pic>
      <p:pic>
        <p:nvPicPr>
          <p:cNvPr id="5" name="Picture 4" descr="http://upload.wikimedia.org/wikipedia/commons/thumb/3/30/Red_Rose_Badge_of_Lancaster.svg/150px-Red_Rose_Badge_of_Lancaste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16632"/>
            <a:ext cx="2376264" cy="23762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99792" y="116632"/>
            <a:ext cx="3600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White Rose of York</a:t>
            </a:r>
          </a:p>
          <a:p>
            <a:r>
              <a:rPr lang="en-GB" sz="1600" dirty="0" smtClean="0"/>
              <a:t>The Red Rose of Lancaster.</a:t>
            </a:r>
          </a:p>
          <a:p>
            <a:endParaRPr lang="en-GB" sz="1600" dirty="0"/>
          </a:p>
          <a:p>
            <a:r>
              <a:rPr lang="en-GB" sz="1600" dirty="0" smtClean="0"/>
              <a:t>Both branches of the Plantagenet family but considered separate dynasties.</a:t>
            </a:r>
          </a:p>
          <a:p>
            <a:endParaRPr lang="en-GB" sz="1600" dirty="0"/>
          </a:p>
          <a:p>
            <a:r>
              <a:rPr lang="en-GB" sz="1600" dirty="0" smtClean="0"/>
              <a:t>Dynasty = a bloodline or line of rulers.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924944"/>
            <a:ext cx="7776864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92D050"/>
                </a:solidFill>
              </a:rPr>
              <a:t>ALL : </a:t>
            </a:r>
            <a:r>
              <a:rPr lang="en-GB" dirty="0" smtClean="0">
                <a:solidFill>
                  <a:srgbClr val="92D050"/>
                </a:solidFill>
              </a:rPr>
              <a:t>Copy out chronological time line of the Kings mentioned in today's lesson into your book. List one key point about each person.</a:t>
            </a:r>
          </a:p>
          <a:p>
            <a:endParaRPr lang="en-GB" dirty="0" smtClean="0">
              <a:solidFill>
                <a:srgbClr val="92D05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  <a:p>
            <a:r>
              <a:rPr lang="en-GB" u="sng" dirty="0" smtClean="0">
                <a:solidFill>
                  <a:srgbClr val="FFFF00"/>
                </a:solidFill>
              </a:rPr>
              <a:t>Gold: </a:t>
            </a:r>
            <a:r>
              <a:rPr lang="en-GB" dirty="0" smtClean="0">
                <a:solidFill>
                  <a:srgbClr val="FFFF00"/>
                </a:solidFill>
              </a:rPr>
              <a:t>With York and Lancaster fighting for the Throne of England what or who do you think could bring these families back together?</a:t>
            </a:r>
            <a:endParaRPr lang="en-GB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GB" u="sng" dirty="0" smtClean="0">
                <a:solidFill>
                  <a:schemeClr val="bg1">
                    <a:lumMod val="75000"/>
                  </a:schemeClr>
                </a:solidFill>
              </a:rPr>
              <a:t>Silver: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What exactly do you think happened to Prince Edward V and his brother in the Tower of London?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u="sng" dirty="0" smtClean="0">
                <a:solidFill>
                  <a:schemeClr val="accent6">
                    <a:lumMod val="75000"/>
                  </a:schemeClr>
                </a:solidFill>
              </a:rPr>
              <a:t>Bronze: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Draw and colour the White and Red Roses of York and Lancaster. Which family was the most powerful and why?</a:t>
            </a:r>
          </a:p>
          <a:p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King Henry V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095500" cy="30956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627784" y="116632"/>
            <a:ext cx="2855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Henry VII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980728"/>
            <a:ext cx="42484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Last surviving Lancaster male. </a:t>
            </a:r>
          </a:p>
          <a:p>
            <a:r>
              <a:rPr lang="en-GB" dirty="0" smtClean="0"/>
              <a:t>Held a very slight claim to the throne based around his mother.</a:t>
            </a:r>
          </a:p>
          <a:p>
            <a:r>
              <a:rPr lang="en-GB" dirty="0" smtClean="0"/>
              <a:t>(She was a cousin of Henry VI)</a:t>
            </a:r>
          </a:p>
          <a:p>
            <a:endParaRPr lang="en-GB" dirty="0"/>
          </a:p>
          <a:p>
            <a:r>
              <a:rPr lang="en-GB" dirty="0" smtClean="0"/>
              <a:t>Henry VIII got support from the York forces to raise and army and try to take the throne from Richard III.</a:t>
            </a:r>
          </a:p>
          <a:p>
            <a:endParaRPr lang="en-GB" dirty="0"/>
          </a:p>
          <a:p>
            <a:r>
              <a:rPr lang="en-GB" dirty="0" smtClean="0"/>
              <a:t>How did Henry VII a Lancaster get support from York to remove a York King ??</a:t>
            </a:r>
            <a:endParaRPr lang="en-GB" dirty="0"/>
          </a:p>
        </p:txBody>
      </p:sp>
      <p:pic>
        <p:nvPicPr>
          <p:cNvPr id="10" name="Picture 4" descr="http://upload.wikimedia.org/wikipedia/commons/thumb/3/30/Red_Rose_Badge_of_Lancaster.svg/150px-Red_Rose_Badge_of_Lancaste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32656"/>
            <a:ext cx="1584176" cy="1584176"/>
          </a:xfrm>
          <a:prstGeom prst="rect">
            <a:avLst/>
          </a:prstGeom>
          <a:noFill/>
        </p:spPr>
      </p:pic>
      <p:pic>
        <p:nvPicPr>
          <p:cNvPr id="11" name="Picture 2" descr="http://upload.wikimedia.org/wikipedia/commons/thumb/3/32/White_Rose_Badge_of_York.svg/150px-White_Rose_Badge_of_York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132856"/>
            <a:ext cx="1512168" cy="1512168"/>
          </a:xfrm>
          <a:prstGeom prst="rect">
            <a:avLst/>
          </a:prstGeom>
          <a:noFill/>
        </p:spPr>
      </p:pic>
      <p:pic>
        <p:nvPicPr>
          <p:cNvPr id="12" name="Picture 4" descr="http://upload.wikimedia.org/wikipedia/commons/thumb/3/30/Red_Rose_Badge_of_Lancaster.svg/150px-Red_Rose_Badge_of_Lancaste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149080"/>
            <a:ext cx="1584176" cy="1584176"/>
          </a:xfrm>
          <a:prstGeom prst="rect">
            <a:avLst/>
          </a:prstGeom>
          <a:noFill/>
        </p:spPr>
      </p:pic>
      <p:pic>
        <p:nvPicPr>
          <p:cNvPr id="13" name="Picture 2" descr="http://upload.wikimedia.org/wikipedia/commons/thumb/3/32/White_Rose_Badge_of_York.svg/150px-White_Rose_Badge_of_York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149080"/>
            <a:ext cx="1512168" cy="151216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79512" y="580526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Richard III was very unpopular. Henry VII had agreed to marry Elizabeth of York ( technically his cousin)  if crowned King. Elizabeth of York was sister to Edward V ( the Prince in the Tower) making Elizabeth technically the rightful heir to the throne 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ing Henry V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095500" cy="3095625"/>
          </a:xfrm>
          <a:prstGeom prst="rect">
            <a:avLst/>
          </a:prstGeom>
          <a:noFill/>
        </p:spPr>
      </p:pic>
      <p:pic>
        <p:nvPicPr>
          <p:cNvPr id="5" name="Picture 2" descr="Richard III earliest surviving portra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88640"/>
            <a:ext cx="2304256" cy="3105738"/>
          </a:xfrm>
          <a:prstGeom prst="rect">
            <a:avLst/>
          </a:prstGeom>
          <a:noFill/>
        </p:spPr>
      </p:pic>
      <p:pic>
        <p:nvPicPr>
          <p:cNvPr id="7" name="Picture 2" descr="http://upload.wikimedia.org/wikipedia/commons/thumb/3/32/White_Rose_Badge_of_York.svg/150px-White_Rose_Badge_of_York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988840"/>
            <a:ext cx="1872208" cy="1872208"/>
          </a:xfrm>
          <a:prstGeom prst="rect">
            <a:avLst/>
          </a:prstGeom>
          <a:noFill/>
        </p:spPr>
      </p:pic>
      <p:pic>
        <p:nvPicPr>
          <p:cNvPr id="8" name="Picture 4" descr="http://upload.wikimedia.org/wikipedia/commons/thumb/3/30/Red_Rose_Badge_of_Lancaster.svg/150px-Red_Rose_Badge_of_Lancaster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0"/>
            <a:ext cx="1872208" cy="187220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51520" y="4149080"/>
            <a:ext cx="867645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1485. Lancaster meets York at the Battle of Bosworth Field.</a:t>
            </a:r>
          </a:p>
          <a:p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you think the outcome will be?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ing Henry V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193474" cy="32403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99792" y="116632"/>
            <a:ext cx="49610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Henry VII’s claim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908720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Mother was cousin to a former King.</a:t>
            </a:r>
          </a:p>
          <a:p>
            <a:endParaRPr lang="en-GB" dirty="0"/>
          </a:p>
          <a:p>
            <a:r>
              <a:rPr lang="en-GB" dirty="0" smtClean="0"/>
              <a:t>Current King Richard III was hated by the people.</a:t>
            </a:r>
          </a:p>
          <a:p>
            <a:endParaRPr lang="en-GB" dirty="0"/>
          </a:p>
          <a:p>
            <a:r>
              <a:rPr lang="en-GB" dirty="0" smtClean="0"/>
              <a:t>Made a deal to marry Elizabeth of York.</a:t>
            </a:r>
          </a:p>
          <a:p>
            <a:endParaRPr lang="en-GB" dirty="0"/>
          </a:p>
          <a:p>
            <a:r>
              <a:rPr lang="en-GB" dirty="0" smtClean="0"/>
              <a:t>Elizabeth of York was the sister of Edward V.</a:t>
            </a:r>
          </a:p>
          <a:p>
            <a:r>
              <a:rPr lang="en-GB" dirty="0" smtClean="0"/>
              <a:t>This made her the rightful heir to the throne.</a:t>
            </a:r>
            <a:endParaRPr lang="en-GB" dirty="0"/>
          </a:p>
        </p:txBody>
      </p:sp>
      <p:pic>
        <p:nvPicPr>
          <p:cNvPr id="7" name="Picture 4" descr="King Henry V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2193474" cy="324036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699792" y="3501008"/>
            <a:ext cx="49610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Henry VII’s claim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4365104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Mother was cousin to a former King.</a:t>
            </a:r>
          </a:p>
          <a:p>
            <a:endParaRPr lang="en-GB" dirty="0"/>
          </a:p>
          <a:p>
            <a:r>
              <a:rPr lang="en-GB" dirty="0" smtClean="0"/>
              <a:t>Current King Richard III was hated by the people.</a:t>
            </a:r>
          </a:p>
          <a:p>
            <a:endParaRPr lang="en-GB" dirty="0"/>
          </a:p>
          <a:p>
            <a:r>
              <a:rPr lang="en-GB" dirty="0" smtClean="0"/>
              <a:t>Made a deal to marry Elizabeth of York.</a:t>
            </a:r>
          </a:p>
          <a:p>
            <a:endParaRPr lang="en-GB" dirty="0"/>
          </a:p>
          <a:p>
            <a:r>
              <a:rPr lang="en-GB" dirty="0" smtClean="0"/>
              <a:t>Elizabeth of York was the sister of Edward V.</a:t>
            </a:r>
          </a:p>
          <a:p>
            <a:r>
              <a:rPr lang="en-GB" dirty="0" smtClean="0"/>
              <a:t>This made her the rightful heir to the throne.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0"/>
            <a:ext cx="87849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Plantagenet:		Former ruling family of England</a:t>
            </a:r>
          </a:p>
          <a:p>
            <a:r>
              <a:rPr lang="en-GB" dirty="0" smtClean="0"/>
              <a:t>House of Lancaster :	A cadet  branch or offshoot of the Plantagenet's based in 				Lancaster </a:t>
            </a:r>
          </a:p>
          <a:p>
            <a:r>
              <a:rPr lang="en-GB" dirty="0" smtClean="0"/>
              <a:t>House of York:		A cadet of offshoot of the Plantagenet's based in Lancaster</a:t>
            </a:r>
          </a:p>
          <a:p>
            <a:r>
              <a:rPr lang="en-GB" dirty="0" smtClean="0"/>
              <a:t>Dynasty:			A bloodline of kings or rulers</a:t>
            </a:r>
          </a:p>
          <a:p>
            <a:r>
              <a:rPr lang="en-GB" dirty="0" smtClean="0"/>
              <a:t>Regent:			Someone who rules in place of the King if he's not able to rule 			himself </a:t>
            </a:r>
          </a:p>
          <a:p>
            <a:r>
              <a:rPr lang="en-GB" dirty="0" smtClean="0"/>
              <a:t>Roman Numerals:		Numbers used to show a King or Queen with the same name 			as one held before.  IV= 4</a:t>
            </a:r>
            <a:r>
              <a:rPr lang="en-GB" baseline="30000" dirty="0" smtClean="0"/>
              <a:t>th</a:t>
            </a:r>
            <a:r>
              <a:rPr lang="en-GB" dirty="0" smtClean="0"/>
              <a:t> V = 5</a:t>
            </a:r>
            <a:r>
              <a:rPr lang="en-GB" baseline="30000" dirty="0" smtClean="0"/>
              <a:t>th</a:t>
            </a:r>
            <a:r>
              <a:rPr lang="en-GB" dirty="0" smtClean="0"/>
              <a:t> VI =6</a:t>
            </a:r>
            <a:r>
              <a:rPr lang="en-GB" baseline="30000" dirty="0" smtClean="0"/>
              <a:t>th</a:t>
            </a:r>
            <a:r>
              <a:rPr lang="en-GB" dirty="0" smtClean="0"/>
              <a:t> VII = 7</a:t>
            </a:r>
            <a:r>
              <a:rPr lang="en-GB" baseline="30000" dirty="0" smtClean="0"/>
              <a:t>th</a:t>
            </a:r>
          </a:p>
          <a:p>
            <a:r>
              <a:rPr lang="en-GB" dirty="0" smtClean="0"/>
              <a:t>Illegitimate:		The son or daughter is not considered King or Queen.</a:t>
            </a:r>
          </a:p>
          <a:p>
            <a:r>
              <a:rPr lang="en-GB" dirty="0" smtClean="0"/>
              <a:t>Heir:			Next in line for the throne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356992"/>
            <a:ext cx="87849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Plantagenet:		Former ruling family of England</a:t>
            </a:r>
          </a:p>
          <a:p>
            <a:r>
              <a:rPr lang="en-GB" dirty="0" smtClean="0"/>
              <a:t>House of Lancaster :	A cadet  branch or offshoot of the Plantagenet's based in 				Lancaster </a:t>
            </a:r>
          </a:p>
          <a:p>
            <a:r>
              <a:rPr lang="en-GB" dirty="0" smtClean="0"/>
              <a:t>House of York:		A cadet of offshoot of the Plantagenet's based in Lancaster</a:t>
            </a:r>
          </a:p>
          <a:p>
            <a:r>
              <a:rPr lang="en-GB" dirty="0" smtClean="0"/>
              <a:t>Dynasty:			A bloodline of kings or rulers</a:t>
            </a:r>
          </a:p>
          <a:p>
            <a:r>
              <a:rPr lang="en-GB" dirty="0" smtClean="0"/>
              <a:t>Regent:			Someone who rules in place of the King if he's not able to rule 			himself </a:t>
            </a:r>
          </a:p>
          <a:p>
            <a:r>
              <a:rPr lang="en-GB" dirty="0" smtClean="0"/>
              <a:t>Roman Numerals:		Numbers used to show a King or Queen with the same name 			as one held before.  IV= 4</a:t>
            </a:r>
            <a:r>
              <a:rPr lang="en-GB" baseline="30000" dirty="0" smtClean="0"/>
              <a:t>th</a:t>
            </a:r>
            <a:r>
              <a:rPr lang="en-GB" dirty="0" smtClean="0"/>
              <a:t> V = 5</a:t>
            </a:r>
            <a:r>
              <a:rPr lang="en-GB" baseline="30000" dirty="0" smtClean="0"/>
              <a:t>th</a:t>
            </a:r>
            <a:r>
              <a:rPr lang="en-GB" dirty="0" smtClean="0"/>
              <a:t> VI =6</a:t>
            </a:r>
            <a:r>
              <a:rPr lang="en-GB" baseline="30000" dirty="0" smtClean="0"/>
              <a:t>th</a:t>
            </a:r>
            <a:r>
              <a:rPr lang="en-GB" dirty="0" smtClean="0"/>
              <a:t> VII = 7</a:t>
            </a:r>
            <a:r>
              <a:rPr lang="en-GB" baseline="30000" dirty="0" smtClean="0"/>
              <a:t>th</a:t>
            </a:r>
          </a:p>
          <a:p>
            <a:r>
              <a:rPr lang="en-GB" dirty="0" smtClean="0"/>
              <a:t>Illegitimate:		The son or daughter is not considered King or Queen.</a:t>
            </a:r>
          </a:p>
          <a:p>
            <a:r>
              <a:rPr lang="en-GB" dirty="0" smtClean="0"/>
              <a:t>Heir:			Next in line for the throne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692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Organisation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</cp:revision>
  <dcterms:created xsi:type="dcterms:W3CDTF">2014-04-01T19:06:35Z</dcterms:created>
  <dcterms:modified xsi:type="dcterms:W3CDTF">2014-07-06T19:16:02Z</dcterms:modified>
</cp:coreProperties>
</file>