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79667" autoAdjust="0"/>
  </p:normalViewPr>
  <p:slideViewPr>
    <p:cSldViewPr>
      <p:cViewPr varScale="1">
        <p:scale>
          <a:sx n="55" d="100"/>
          <a:sy n="55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6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7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6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3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5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6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2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8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3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6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56E9-6799-4878-8818-2FCC5DB7F510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00B0-4130-407A-AA98-E2831CF33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en-GB" b="1" dirty="0" smtClean="0"/>
              <a:t>King Richard III was found under a car park in Leicester.</a:t>
            </a:r>
            <a:endParaRPr lang="en-GB" b="1" dirty="0"/>
          </a:p>
        </p:txBody>
      </p:sp>
      <p:pic>
        <p:nvPicPr>
          <p:cNvPr id="1026" name="Picture 2" descr="http://www.annelyle.com/wp-content/uploads/2013/02/richard-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6506"/>
            <a:ext cx="3096344" cy="45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sc.org/chemistryworld/sites/default/files/upload/RichardIII-skeleton-credit-University-of-Leicester_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9561"/>
            <a:ext cx="4553719" cy="34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20208" r="38507" b="30000"/>
          <a:stretch/>
        </p:blipFill>
        <p:spPr bwMode="auto">
          <a:xfrm>
            <a:off x="251520" y="188640"/>
            <a:ext cx="3139440" cy="364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5" t="20189" r="42414" b="30010"/>
          <a:stretch/>
        </p:blipFill>
        <p:spPr bwMode="auto">
          <a:xfrm>
            <a:off x="6419199" y="3214914"/>
            <a:ext cx="2061028" cy="36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20342" r="22001" b="30130"/>
          <a:stretch/>
        </p:blipFill>
        <p:spPr bwMode="auto">
          <a:xfrm>
            <a:off x="641394" y="4119301"/>
            <a:ext cx="5273749" cy="254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5" t="19870" r="38464" b="29894"/>
          <a:stretch/>
        </p:blipFill>
        <p:spPr bwMode="auto">
          <a:xfrm>
            <a:off x="3563888" y="1156205"/>
            <a:ext cx="2351255" cy="27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3" t="20342" r="35803" b="30130"/>
          <a:stretch/>
        </p:blipFill>
        <p:spPr bwMode="auto">
          <a:xfrm>
            <a:off x="6115761" y="0"/>
            <a:ext cx="3028239" cy="362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/>
              <a:t>Who was Richard III?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 smtClean="0"/>
              <a:t>Lesson Aims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Describe the War of the Roses (Level 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Create a profile about Richard III which explains an overview of his life supported by detail. (level 5&amp;6)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6632"/>
            <a:ext cx="82089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How did Richard III become King?</a:t>
            </a:r>
            <a:endParaRPr lang="en-GB" sz="3600" b="1" dirty="0"/>
          </a:p>
        </p:txBody>
      </p:sp>
      <p:pic>
        <p:nvPicPr>
          <p:cNvPr id="5" name="irc_mi" descr="http://traveltrales.files.wordpress.com/2012/03/screen_shot_2011-01-04_at_9_16_41_am_94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0" t="6954" r="9851" b="50662"/>
          <a:stretch/>
        </p:blipFill>
        <p:spPr bwMode="auto">
          <a:xfrm>
            <a:off x="415820" y="4032900"/>
            <a:ext cx="262357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rc_mi" descr="http://traveltrales.files.wordpress.com/2012/03/screen_shot_2011-01-04_at_9_16_41_am_94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305" r="62090" b="46689"/>
          <a:stretch/>
        </p:blipFill>
        <p:spPr bwMode="auto">
          <a:xfrm>
            <a:off x="5874635" y="3977680"/>
            <a:ext cx="280831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469316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V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92088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 1453, England faced a serious problem: King Henry VI was suffering from a bout of madness. He had lost his memory and would sit silently in the corner of a room for hours on end. </a:t>
            </a:r>
          </a:p>
          <a:p>
            <a:r>
              <a:rPr lang="en-GB" sz="2400" b="1" dirty="0" smtClean="0"/>
              <a:t>For the powerful York family, this latest episode of insanity was a step to far. They thought that they had a strong claim to the throne and that they could run the country better. They were prepared to plunge the country into civil war!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459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Who ruled before Richard III?</a:t>
            </a:r>
            <a:endParaRPr lang="en-GB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3789040"/>
            <a:ext cx="81369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rc_mi" descr="http://traveltrales.files.wordpress.com/2012/03/screen_shot_2011-01-04_at_9_16_41_am_94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0" t="6954" r="9851" b="50662"/>
          <a:stretch/>
        </p:blipFill>
        <p:spPr bwMode="auto">
          <a:xfrm>
            <a:off x="3900779" y="922186"/>
            <a:ext cx="1270434" cy="1498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rc_mi" descr="http://traveltrales.files.wordpress.com/2012/03/screen_shot_2011-01-04_at_9_16_41_am_94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305" r="62090" b="46689"/>
          <a:stretch/>
        </p:blipFill>
        <p:spPr bwMode="auto">
          <a:xfrm>
            <a:off x="4094888" y="5356409"/>
            <a:ext cx="107632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93809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1422                                                                                                              1483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428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t0.gstatic.com/images?q=tbn:ANd9GcReoxvM_Y7rJ4jxYTnlQBiWzXfJPicwCfERbFkEOb4UwPI7bd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98" y="4726293"/>
            <a:ext cx="1132451" cy="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ReoxvM_Y7rJ4jxYTnlQBiWzXfJPicwCfERbFkEOb4UwPI7bd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34" y="4740328"/>
            <a:ext cx="1132451" cy="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00353"/>
            <a:ext cx="81369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Who ruled before Richard III?</a:t>
            </a:r>
            <a:endParaRPr lang="en-GB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75655" y="3789040"/>
            <a:ext cx="71287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rc_mi" descr="http://traveltrales.files.wordpress.com/2012/03/screen_shot_2011-01-04_at_9_16_41_am_949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0" t="6954" r="9851" b="50662"/>
          <a:stretch/>
        </p:blipFill>
        <p:spPr bwMode="auto">
          <a:xfrm>
            <a:off x="284048" y="1350506"/>
            <a:ext cx="888342" cy="1276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rc_mi" descr="http://traveltrales.files.wordpress.com/2012/03/screen_shot_2011-01-04_at_9_16_41_am_949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305" r="62090" b="46689"/>
          <a:stretch/>
        </p:blipFill>
        <p:spPr bwMode="auto">
          <a:xfrm>
            <a:off x="227275" y="4666707"/>
            <a:ext cx="1008111" cy="1296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3834516"/>
            <a:ext cx="783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1422                                                                                           1485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5374957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Henry VI</a:t>
            </a:r>
            <a:endParaRPr lang="en-GB" dirty="0"/>
          </a:p>
          <a:p>
            <a:pPr algn="ctr"/>
            <a:r>
              <a:rPr lang="en-GB" dirty="0" smtClean="0"/>
              <a:t>1422-61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71715" y="5348097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Henry VI</a:t>
            </a:r>
            <a:endParaRPr lang="en-GB" dirty="0"/>
          </a:p>
          <a:p>
            <a:pPr algn="ctr"/>
            <a:r>
              <a:rPr lang="en-GB" dirty="0" smtClean="0"/>
              <a:t>1470-71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50603" y="2302995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Edward IV</a:t>
            </a:r>
            <a:endParaRPr lang="en-GB" dirty="0"/>
          </a:p>
          <a:p>
            <a:pPr algn="ctr"/>
            <a:r>
              <a:rPr lang="en-GB" dirty="0" smtClean="0"/>
              <a:t>1461-70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33050" y="2303755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Edward IV</a:t>
            </a:r>
            <a:endParaRPr lang="en-GB" dirty="0"/>
          </a:p>
          <a:p>
            <a:pPr algn="ctr"/>
            <a:r>
              <a:rPr lang="en-GB" dirty="0" smtClean="0"/>
              <a:t>1471-83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17277" y="2296492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Edward V</a:t>
            </a:r>
            <a:endParaRPr lang="en-GB" dirty="0"/>
          </a:p>
          <a:p>
            <a:pPr algn="ctr"/>
            <a:r>
              <a:rPr lang="en-GB" dirty="0" smtClean="0"/>
              <a:t>1483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876909" y="2294017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Richard III</a:t>
            </a:r>
            <a:endParaRPr lang="en-GB" dirty="0"/>
          </a:p>
          <a:p>
            <a:pPr algn="ctr"/>
            <a:r>
              <a:rPr lang="en-GB" dirty="0" smtClean="0"/>
              <a:t>1483-85</a:t>
            </a:r>
            <a:endParaRPr lang="en-GB" dirty="0"/>
          </a:p>
        </p:txBody>
      </p:sp>
      <p:cxnSp>
        <p:nvCxnSpPr>
          <p:cNvPr id="16" name="Straight Connector 15"/>
          <p:cNvCxnSpPr>
            <a:stCxn id="2" idx="0"/>
          </p:cNvCxnSpPr>
          <p:nvPr/>
        </p:nvCxnSpPr>
        <p:spPr>
          <a:xfrm flipV="1">
            <a:off x="1673424" y="3010264"/>
            <a:ext cx="1674440" cy="23646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47864" y="2950086"/>
            <a:ext cx="720080" cy="220710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37941" y="3013331"/>
            <a:ext cx="1101941" cy="215832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39882" y="3013331"/>
            <a:ext cx="2071985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974043" y="3013334"/>
            <a:ext cx="1630405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4" descr="http://t0.gstatic.com/images?q=tbn:ANd9GcReoxvM_Y7rJ4jxYTnlQBiWzXfJPicwCfERbFkEOb4UwPI7bd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03" y="1585884"/>
            <a:ext cx="1132451" cy="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t0.gstatic.com/images?q=tbn:ANd9GcReoxvM_Y7rJ4jxYTnlQBiWzXfJPicwCfERbFkEOb4UwPI7bd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85" y="1590505"/>
            <a:ext cx="1132451" cy="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t0.gstatic.com/images?q=tbn:ANd9GcReoxvM_Y7rJ4jxYTnlQBiWzXfJPicwCfERbFkEOb4UwPI7bd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67" y="1498097"/>
            <a:ext cx="1132451" cy="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t0.gstatic.com/images?q=tbn:ANd9GcReoxvM_Y7rJ4jxYTnlQBiWzXfJPicwCfERbFkEOb4UwPI7bd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99" y="1498097"/>
            <a:ext cx="1132451" cy="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/>
              <a:t>Who was Richard III?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u="sng" dirty="0" smtClean="0"/>
              <a:t>Your Task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 smtClean="0"/>
              <a:t>Read through the information about Richard III.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 smtClean="0"/>
              <a:t>Create a Facebook page for Richard III.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469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20283" r="22429" b="28773"/>
          <a:stretch/>
        </p:blipFill>
        <p:spPr bwMode="auto">
          <a:xfrm>
            <a:off x="351865" y="1124744"/>
            <a:ext cx="8329122" cy="42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25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/>
              <a:t>Final Thought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64807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Write </a:t>
            </a:r>
            <a:r>
              <a:rPr lang="en-GB" b="1" dirty="0" smtClean="0"/>
              <a:t>down three things you have learnt today</a:t>
            </a:r>
            <a:r>
              <a:rPr lang="en-GB" b="1" dirty="0" smtClean="0"/>
              <a:t>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3836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215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King Richard III was found under a car park in Leicester.</vt:lpstr>
      <vt:lpstr>PowerPoint Presentation</vt:lpstr>
      <vt:lpstr>Who was Richard III?</vt:lpstr>
      <vt:lpstr>PowerPoint Presentation</vt:lpstr>
      <vt:lpstr>PowerPoint Presentation</vt:lpstr>
      <vt:lpstr>PowerPoint Presentation</vt:lpstr>
      <vt:lpstr>Who was Richard III?</vt:lpstr>
      <vt:lpstr>PowerPoint Presentation</vt:lpstr>
      <vt:lpstr>Final Thought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King Richard III found under a car park in Leicester?</dc:title>
  <dc:creator>Dan</dc:creator>
  <cp:lastModifiedBy>Dan</cp:lastModifiedBy>
  <cp:revision>15</cp:revision>
  <dcterms:created xsi:type="dcterms:W3CDTF">2013-02-23T13:31:30Z</dcterms:created>
  <dcterms:modified xsi:type="dcterms:W3CDTF">2013-02-26T19:03:29Z</dcterms:modified>
</cp:coreProperties>
</file>