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0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44A94-666B-422F-8367-EE13FE5410DA}" type="datetimeFigureOut">
              <a:rPr lang="en-US" smtClean="0"/>
              <a:pPr/>
              <a:t>8/23/2010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4E80-F91E-479A-A1AA-179F20429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9B001-8294-47E3-A562-EEC7CB0B37C2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468ED-D274-49D4-A987-ABEFFB274F4C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5C293-2053-4FCE-8965-DDFC2A9FA5E6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3EBD5-704C-4C48-895E-AFBA9432D067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408C9-10EB-45F4-A7DF-838FF84733C2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25924-95A1-425A-BF20-1734D84C0D42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541F4-8FE5-4A2F-AEAC-AB77B53A77EB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8ACD1-4C7A-4272-8352-6885164F9F38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FA66C-A313-4471-B4E2-E120D36B9363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73649-2F77-4748-8710-2E9A9AF781C1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603245-1F07-49A3-A7C7-E7353D96AAB3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8736F4-B5B6-4DE0-829B-272BFDBD7733}" type="datetime1">
              <a:rPr lang="en-US" smtClean="0"/>
              <a:pPr/>
              <a:t>8/23/2010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Why did the English win the battle of Agincourt?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DEEAF80-312A-4906-82F4-49D2843D92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GFsEXtIsJ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98H2E9JWu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Battle of Agincourt</a:t>
            </a:r>
            <a:endParaRPr lang="en-GB" dirty="0"/>
          </a:p>
        </p:txBody>
      </p:sp>
      <p:pic>
        <p:nvPicPr>
          <p:cNvPr id="6" name="Content Placeholder 5" descr="MiddleAgesBattlesAgincourt14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928802"/>
            <a:ext cx="6143668" cy="414340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Why did the English win the battle of Agincourt?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Battle Agincourt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Write down 3 things you learn from this clip about the battle of Agincourt in 1415?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416675"/>
            <a:ext cx="9215502" cy="365125"/>
          </a:xfrm>
        </p:spPr>
        <p:txBody>
          <a:bodyPr/>
          <a:lstStyle/>
          <a:p>
            <a:pPr algn="ctr"/>
            <a:r>
              <a:rPr lang="en-GB" sz="2800" dirty="0" smtClean="0"/>
              <a:t>Why did the English win the battle of Agincourt?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the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be able to use sources to explain why the </a:t>
            </a:r>
            <a:r>
              <a:rPr lang="en-GB" smtClean="0"/>
              <a:t>English won the </a:t>
            </a:r>
            <a:r>
              <a:rPr lang="en-GB" dirty="0" smtClean="0"/>
              <a:t>Battle of Agincourt in 1415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943880" cy="365125"/>
          </a:xfrm>
        </p:spPr>
        <p:txBody>
          <a:bodyPr/>
          <a:lstStyle/>
          <a:p>
            <a:pPr algn="ctr"/>
            <a:r>
              <a:rPr lang="en-GB" sz="2000" dirty="0" smtClean="0"/>
              <a:t>Why did the English win the battle of Agincourt?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All - </a:t>
            </a:r>
            <a:r>
              <a:rPr lang="en-GB" dirty="0" smtClean="0"/>
              <a:t>I </a:t>
            </a:r>
            <a:r>
              <a:rPr lang="en-GB" dirty="0" smtClean="0"/>
              <a:t>can use a source to help me answer questions in sentences</a:t>
            </a:r>
            <a:r>
              <a:rPr lang="en-GB" dirty="0" smtClean="0"/>
              <a:t>.</a:t>
            </a:r>
            <a:r>
              <a:rPr lang="en-GB" b="1" dirty="0" smtClean="0"/>
              <a:t> LEVEL 3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Most- </a:t>
            </a:r>
            <a:r>
              <a:rPr lang="en-GB" dirty="0" smtClean="0"/>
              <a:t>I can select and combine information from sources to produce a structured answer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b="1" dirty="0" smtClean="0"/>
              <a:t>	LEVEL 4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Some – Can look critically at sources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416675"/>
            <a:ext cx="8929718" cy="365125"/>
          </a:xfrm>
        </p:spPr>
        <p:txBody>
          <a:bodyPr/>
          <a:lstStyle/>
          <a:p>
            <a:pPr algn="ctr"/>
            <a:r>
              <a:rPr lang="en-GB" sz="2000" dirty="0" smtClean="0"/>
              <a:t>Why did the English win the battle of Agincourt?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learning groups read the sources and highlight important information that tells you why the English won</a:t>
            </a:r>
          </a:p>
          <a:p>
            <a:endParaRPr lang="en-GB" dirty="0" smtClean="0"/>
          </a:p>
          <a:p>
            <a:r>
              <a:rPr lang="en-GB" dirty="0" smtClean="0"/>
              <a:t>Now use this information to fill in your table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416675"/>
            <a:ext cx="8929718" cy="365125"/>
          </a:xfrm>
        </p:spPr>
        <p:txBody>
          <a:bodyPr/>
          <a:lstStyle/>
          <a:p>
            <a:pPr algn="ctr"/>
            <a:r>
              <a:rPr lang="en-GB" sz="2000" dirty="0" smtClean="0"/>
              <a:t>Why did the English win the battle of Agincourt?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paragraph to answer the following question</a:t>
            </a:r>
          </a:p>
          <a:p>
            <a:endParaRPr lang="en-GB" dirty="0" smtClean="0"/>
          </a:p>
          <a:p>
            <a:r>
              <a:rPr lang="en-GB" dirty="0" smtClean="0"/>
              <a:t>Why did Henry V win the Battle of Agincourt in 1415?</a:t>
            </a:r>
          </a:p>
          <a:p>
            <a:endParaRPr lang="en-GB" dirty="0" smtClean="0"/>
          </a:p>
          <a:p>
            <a:r>
              <a:rPr lang="en-GB" dirty="0" smtClean="0"/>
              <a:t>Can you use any parts of your sources as a quote to improve your answer?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72442" cy="365125"/>
          </a:xfrm>
        </p:spPr>
        <p:txBody>
          <a:bodyPr/>
          <a:lstStyle/>
          <a:p>
            <a:pPr algn="ctr"/>
            <a:r>
              <a:rPr lang="en-GB" sz="2000" dirty="0" smtClean="0"/>
              <a:t>Why did the English win the battle of Agincourt?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this clip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this agree with what you have learned using the sources?</a:t>
            </a:r>
          </a:p>
          <a:p>
            <a:endParaRPr lang="en-GB" dirty="0" smtClean="0"/>
          </a:p>
          <a:p>
            <a:r>
              <a:rPr lang="en-GB" dirty="0" smtClean="0"/>
              <a:t>What is similar? What is different?</a:t>
            </a:r>
          </a:p>
          <a:p>
            <a:endParaRPr lang="en-GB" dirty="0" smtClean="0"/>
          </a:p>
          <a:p>
            <a:r>
              <a:rPr lang="en-GB" dirty="0" smtClean="0"/>
              <a:t>Can you think of any reasons for this? 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Henry V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Why did the English win the battle of Agincourt?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has warfare changed between  1066 and 1415?</a:t>
            </a:r>
          </a:p>
          <a:p>
            <a:endParaRPr lang="en-GB" dirty="0" smtClean="0"/>
          </a:p>
          <a:p>
            <a:r>
              <a:rPr lang="en-GB" dirty="0" smtClean="0"/>
              <a:t>You need to compare the battle of Hastings with the Battle of Agincourt</a:t>
            </a:r>
          </a:p>
          <a:p>
            <a:endParaRPr lang="en-GB" dirty="0" smtClean="0"/>
          </a:p>
          <a:p>
            <a:r>
              <a:rPr lang="en-GB" dirty="0" smtClean="0"/>
              <a:t>You can also research other information. Look at the siege of </a:t>
            </a:r>
            <a:r>
              <a:rPr lang="en-GB" dirty="0" err="1" smtClean="0"/>
              <a:t>Harfleur</a:t>
            </a:r>
            <a:r>
              <a:rPr lang="en-GB" dirty="0" smtClean="0"/>
              <a:t> in the same year.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596" y="6416675"/>
            <a:ext cx="8715404" cy="365125"/>
          </a:xfrm>
        </p:spPr>
        <p:txBody>
          <a:bodyPr/>
          <a:lstStyle/>
          <a:p>
            <a:pPr algn="ctr"/>
            <a:r>
              <a:rPr lang="en-GB" sz="2000" dirty="0" smtClean="0"/>
              <a:t>Why did the English win the battle of Agincourt?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Thumbs Up.... If you were able to.......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LEVEL 3  - </a:t>
            </a:r>
            <a:r>
              <a:rPr lang="en-GB" dirty="0" smtClean="0"/>
              <a:t>use a source to help me answer questions in sentences.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LEVEL 4 - </a:t>
            </a:r>
            <a:r>
              <a:rPr lang="en-GB" dirty="0" smtClean="0"/>
              <a:t>can select and combine information from sources to produce a structured answer.</a:t>
            </a:r>
          </a:p>
          <a:p>
            <a:pPr>
              <a:buNone/>
            </a:pPr>
            <a:r>
              <a:rPr lang="en-GB" dirty="0" smtClean="0"/>
              <a:t>							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C:\Users\Sean\AppData\Local\Microsoft\Windows\Temporary Internet Files\Content.IE5\IH6FTZID\MCj043779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786322"/>
            <a:ext cx="1831975" cy="1501775"/>
          </a:xfrm>
          <a:prstGeom prst="rect">
            <a:avLst/>
          </a:prstGeom>
          <a:noFill/>
        </p:spPr>
      </p:pic>
      <p:pic>
        <p:nvPicPr>
          <p:cNvPr id="1027" name="Picture 3" descr="C:\Users\Sean\AppData\Local\Microsoft\Windows\Temporary Internet Files\Content.IE5\I30KO4PH\MCj04244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857760"/>
            <a:ext cx="1981200" cy="1863725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8596" y="6416675"/>
            <a:ext cx="8715404" cy="365125"/>
          </a:xfrm>
        </p:spPr>
        <p:txBody>
          <a:bodyPr/>
          <a:lstStyle/>
          <a:p>
            <a:pPr algn="ctr"/>
            <a:r>
              <a:rPr lang="en-GB" sz="2000" dirty="0" smtClean="0"/>
              <a:t>Why did the English win the battle of Agincourt?</a:t>
            </a:r>
            <a:endParaRPr lang="en-GB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266</TotalTime>
  <Words>352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The Battle of Agincourt</vt:lpstr>
      <vt:lpstr>Starter</vt:lpstr>
      <vt:lpstr>By the end of the lesson</vt:lpstr>
      <vt:lpstr>Slide 4</vt:lpstr>
      <vt:lpstr>Task 1</vt:lpstr>
      <vt:lpstr>Task 2</vt:lpstr>
      <vt:lpstr>Watch this clip</vt:lpstr>
      <vt:lpstr>Homework</vt:lpstr>
      <vt:lpstr>Thumbs Up.... If you were able to.......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Agincourt</dc:title>
  <dc:creator>Sean</dc:creator>
  <cp:lastModifiedBy>Sean</cp:lastModifiedBy>
  <cp:revision>8</cp:revision>
  <dcterms:created xsi:type="dcterms:W3CDTF">2009-11-22T18:23:08Z</dcterms:created>
  <dcterms:modified xsi:type="dcterms:W3CDTF">2010-08-23T17:51:51Z</dcterms:modified>
</cp:coreProperties>
</file>